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2E270D-2148-403C-A8EB-096768E49E6E}" v="3" dt="2026-04-08T00:23:38.4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yako Takahashi" userId="973971069e85b503" providerId="LiveId" clId="{0194FDC4-B115-4057-AEDF-C96665EEEC62}"/>
    <pc:docChg chg="undo custSel modSld">
      <pc:chgData name="Miyako Takahashi" userId="973971069e85b503" providerId="LiveId" clId="{0194FDC4-B115-4057-AEDF-C96665EEEC62}" dt="2026-04-08T00:24:05.002" v="97" actId="20577"/>
      <pc:docMkLst>
        <pc:docMk/>
      </pc:docMkLst>
      <pc:sldChg chg="modSp mod">
        <pc:chgData name="Miyako Takahashi" userId="973971069e85b503" providerId="LiveId" clId="{0194FDC4-B115-4057-AEDF-C96665EEEC62}" dt="2026-04-08T00:18:59.404" v="68" actId="1076"/>
        <pc:sldMkLst>
          <pc:docMk/>
          <pc:sldMk cId="2612511580" sldId="259"/>
        </pc:sldMkLst>
        <pc:spChg chg="mod">
          <ac:chgData name="Miyako Takahashi" userId="973971069e85b503" providerId="LiveId" clId="{0194FDC4-B115-4057-AEDF-C96665EEEC62}" dt="2026-04-08T00:18:59.404" v="68" actId="1076"/>
          <ac:spMkLst>
            <pc:docMk/>
            <pc:sldMk cId="2612511580" sldId="259"/>
            <ac:spMk id="2050" creationId="{00000000-0000-0000-0000-000000000000}"/>
          </ac:spMkLst>
        </pc:spChg>
        <pc:spChg chg="mod">
          <ac:chgData name="Miyako Takahashi" userId="973971069e85b503" providerId="LiveId" clId="{0194FDC4-B115-4057-AEDF-C96665EEEC62}" dt="2026-03-14T00:04:57.547" v="0" actId="255"/>
          <ac:spMkLst>
            <pc:docMk/>
            <pc:sldMk cId="2612511580" sldId="259"/>
            <ac:spMk id="2051" creationId="{00000000-0000-0000-0000-000000000000}"/>
          </ac:spMkLst>
        </pc:spChg>
        <pc:picChg chg="mod">
          <ac:chgData name="Miyako Takahashi" userId="973971069e85b503" providerId="LiveId" clId="{0194FDC4-B115-4057-AEDF-C96665EEEC62}" dt="2026-03-14T00:05:29.236" v="5" actId="1076"/>
          <ac:picMkLst>
            <pc:docMk/>
            <pc:sldMk cId="2612511580" sldId="259"/>
            <ac:picMk id="2" creationId="{A92F44FB-07BF-905D-A5D6-15A5138D97C3}"/>
          </ac:picMkLst>
        </pc:picChg>
      </pc:sldChg>
      <pc:sldChg chg="addSp delSp modSp mod modClrScheme chgLayout">
        <pc:chgData name="Miyako Takahashi" userId="973971069e85b503" providerId="LiveId" clId="{0194FDC4-B115-4057-AEDF-C96665EEEC62}" dt="2026-04-08T00:24:05.002" v="97" actId="20577"/>
        <pc:sldMkLst>
          <pc:docMk/>
          <pc:sldMk cId="3473866589" sldId="260"/>
        </pc:sldMkLst>
        <pc:spChg chg="add mod">
          <ac:chgData name="Miyako Takahashi" userId="973971069e85b503" providerId="LiveId" clId="{0194FDC4-B115-4057-AEDF-C96665EEEC62}" dt="2026-04-08T00:24:05.002" v="97" actId="20577"/>
          <ac:spMkLst>
            <pc:docMk/>
            <pc:sldMk cId="3473866589" sldId="260"/>
            <ac:spMk id="3" creationId="{E246172C-FB15-4EE2-752C-62C3EE57A05E}"/>
          </ac:spMkLst>
        </pc:spChg>
        <pc:spChg chg="add del mod">
          <ac:chgData name="Miyako Takahashi" userId="973971069e85b503" providerId="LiveId" clId="{0194FDC4-B115-4057-AEDF-C96665EEEC62}" dt="2026-04-07T06:32:21.454" v="14" actId="700"/>
          <ac:spMkLst>
            <pc:docMk/>
            <pc:sldMk cId="3473866589" sldId="260"/>
            <ac:spMk id="4" creationId="{E1211CFE-85AA-D894-DB93-58D0EBB35039}"/>
          </ac:spMkLst>
        </pc:spChg>
        <pc:spChg chg="mod">
          <ac:chgData name="Miyako Takahashi" userId="973971069e85b503" providerId="LiveId" clId="{0194FDC4-B115-4057-AEDF-C96665EEEC62}" dt="2026-03-14T00:05:15.865" v="3" actId="1076"/>
          <ac:spMkLst>
            <pc:docMk/>
            <pc:sldMk cId="3473866589" sldId="260"/>
            <ac:spMk id="5" creationId="{BCA88E88-567B-B7BC-8A6A-15B8A81C79D0}"/>
          </ac:spMkLst>
        </pc:spChg>
        <pc:spChg chg="add del mod">
          <ac:chgData name="Miyako Takahashi" userId="973971069e85b503" providerId="LiveId" clId="{0194FDC4-B115-4057-AEDF-C96665EEEC62}" dt="2026-04-08T00:18:53.649" v="67" actId="478"/>
          <ac:spMkLst>
            <pc:docMk/>
            <pc:sldMk cId="3473866589" sldId="260"/>
            <ac:spMk id="6" creationId="{F1B34B2B-03A9-EC97-5120-73EF22350BC7}"/>
          </ac:spMkLst>
        </pc:spChg>
        <pc:spChg chg="del">
          <ac:chgData name="Miyako Takahashi" userId="973971069e85b503" providerId="LiveId" clId="{0194FDC4-B115-4057-AEDF-C96665EEEC62}" dt="2026-04-07T06:32:17.851" v="13" actId="478"/>
          <ac:spMkLst>
            <pc:docMk/>
            <pc:sldMk cId="3473866589" sldId="260"/>
            <ac:spMk id="2050" creationId="{26E5BC25-D12F-50F0-95C3-8F7E0B87B1E9}"/>
          </ac:spMkLst>
        </pc:spChg>
        <pc:picChg chg="mod">
          <ac:chgData name="Miyako Takahashi" userId="973971069e85b503" providerId="LiveId" clId="{0194FDC4-B115-4057-AEDF-C96665EEEC62}" dt="2026-03-14T00:05:22.989" v="4" actId="1076"/>
          <ac:picMkLst>
            <pc:docMk/>
            <pc:sldMk cId="3473866589" sldId="260"/>
            <ac:picMk id="2" creationId="{BA02600F-2CD3-A07E-A217-24C6715E1EA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85952-7D0D-2DE0-32AF-5A40B675D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114042AB-2998-B9C1-3A39-5767916863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2</a:t>
            </a:fld>
            <a:endParaRPr lang="en-US" altLang="ja-JP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605034A-E741-413C-4370-B85F87232C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7DAF3D13-4CD7-F0F6-D522-3B585D6256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1628919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86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97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075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911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557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389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00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7961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120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46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48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2026/4/8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208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814833" y="396434"/>
            <a:ext cx="8710247" cy="3032566"/>
          </a:xfrm>
          <a:noFill/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第</a:t>
            </a:r>
            <a:r>
              <a:rPr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回がん緩和ケアに関する国際会議</a:t>
            </a:r>
            <a:br>
              <a:rPr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ＣＯＩ開示</a:t>
            </a:r>
            <a:br>
              <a:rPr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所属：</a:t>
            </a:r>
            <a:b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氏名：</a:t>
            </a:r>
            <a:endParaRPr lang="en-US" altLang="ja-JP" sz="2400" b="1" i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2631528" y="3818996"/>
            <a:ext cx="6928944" cy="1063028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演題発表内容に関連し、開示すべき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 I </a:t>
            </a:r>
            <a:r>
              <a:rPr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関係にある企業などはありません。</a:t>
            </a: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b="1" i="1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chemeClr val="tx1">
                  <a:lumMod val="95000"/>
                  <a:lumOff val="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グラフィックス 1">
            <a:extLst>
              <a:ext uri="{FF2B5EF4-FFF2-40B4-BE49-F238E27FC236}">
                <a16:creationId xmlns:a16="http://schemas.microsoft.com/office/drawing/2014/main" id="{A92F44FB-07BF-905D-A5D6-15A5138D97C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2887" y="4882024"/>
            <a:ext cx="1057275" cy="15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B2785-D2A3-3F7E-F44C-7BE1B69DB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グラフィックス 1">
            <a:extLst>
              <a:ext uri="{FF2B5EF4-FFF2-40B4-BE49-F238E27FC236}">
                <a16:creationId xmlns:a16="http://schemas.microsoft.com/office/drawing/2014/main" id="{BA02600F-2CD3-A07E-A217-24C6715E1EA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2887" y="4831498"/>
            <a:ext cx="1057275" cy="1533525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CA88E88-567B-B7BC-8A6A-15B8A81C79D0}"/>
              </a:ext>
            </a:extLst>
          </p:cNvPr>
          <p:cNvSpPr txBox="1"/>
          <p:nvPr/>
        </p:nvSpPr>
        <p:spPr>
          <a:xfrm>
            <a:off x="1740876" y="2964064"/>
            <a:ext cx="9729376" cy="3734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演題発表内容に関連し、発表者らが開示すべき</a:t>
            </a:r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 I 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関係にある企業等として、（</a:t>
            </a:r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）顧問：　　　　　　　　　　　　　　　　</a:t>
            </a:r>
          </a:p>
          <a:p>
            <a:pPr>
              <a:lnSpc>
                <a:spcPct val="120000"/>
              </a:lnSpc>
            </a:pP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）株保有・利益：　　　　　　　　　　　</a:t>
            </a:r>
          </a:p>
          <a:p>
            <a:pPr>
              <a:lnSpc>
                <a:spcPct val="120000"/>
              </a:lnSpc>
            </a:pP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）特許使用料：　　　　　　　　　　　　</a:t>
            </a:r>
          </a:p>
          <a:p>
            <a:pPr>
              <a:lnSpc>
                <a:spcPct val="120000"/>
              </a:lnSpc>
            </a:pP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）講演料：　　　　　　　　　　　　　　　</a:t>
            </a:r>
          </a:p>
          <a:p>
            <a:pPr>
              <a:lnSpc>
                <a:spcPct val="120000"/>
              </a:lnSpc>
            </a:pP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）原稿料：　　　　　　　　　　　　  　　</a:t>
            </a:r>
          </a:p>
          <a:p>
            <a:pPr>
              <a:lnSpc>
                <a:spcPct val="120000"/>
              </a:lnSpc>
            </a:pP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）受託研究・共同研究費：　　　　　</a:t>
            </a:r>
          </a:p>
          <a:p>
            <a:pPr>
              <a:lnSpc>
                <a:spcPct val="120000"/>
              </a:lnSpc>
            </a:pP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）奨学寄付金：　 　　　　　　　　　　</a:t>
            </a:r>
          </a:p>
          <a:p>
            <a:pPr>
              <a:lnSpc>
                <a:spcPct val="120000"/>
              </a:lnSpc>
            </a:pP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）寄附講座所属：　　　　　　　　　　</a:t>
            </a:r>
          </a:p>
          <a:p>
            <a:pPr>
              <a:lnSpc>
                <a:spcPct val="120000"/>
              </a:lnSpc>
            </a:pP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）贈答品などの報酬：　　　　 　　　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246172C-FB15-4EE2-752C-62C3EE57A05E}"/>
              </a:ext>
            </a:extLst>
          </p:cNvPr>
          <p:cNvSpPr txBox="1">
            <a:spLocks noChangeArrowheads="1"/>
          </p:cNvSpPr>
          <p:nvPr/>
        </p:nvSpPr>
        <p:spPr>
          <a:xfrm>
            <a:off x="1624519" y="231063"/>
            <a:ext cx="8628434" cy="2541568"/>
          </a:xfrm>
          <a:prstGeom prst="rect">
            <a:avLst/>
          </a:prstGeom>
          <a:noFill/>
          <a:ln w="19050">
            <a:solidFill>
              <a:srgbClr val="00B050"/>
            </a:solidFill>
            <a:miter lim="800000"/>
            <a:headEnd/>
            <a:tailEnd/>
          </a:ln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  第</a:t>
            </a:r>
            <a:r>
              <a:rPr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回がん緩和ケアに関する国際会議</a:t>
            </a:r>
            <a:br>
              <a:rPr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   ＣＯＩ</a:t>
            </a: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開示</a:t>
            </a:r>
            <a:br>
              <a:rPr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所属：</a:t>
            </a:r>
            <a:b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氏名：</a:t>
            </a:r>
            <a:endParaRPr lang="en-US" altLang="ja-JP" sz="2400" b="1" i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3866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313</TotalTime>
  <Words>157</Words>
  <Application>Microsoft Office PowerPoint</Application>
  <PresentationFormat>ワイド画面</PresentationFormat>
  <Paragraphs>16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Arial</vt:lpstr>
      <vt:lpstr>Calibri</vt:lpstr>
      <vt:lpstr>Calibri Light</vt:lpstr>
      <vt:lpstr>Office 2013 - 2022 テーマ</vt:lpstr>
      <vt:lpstr>　第5回がん緩和ケアに関する国際会議 　　　　　　　ＣＯＩ開示   　所属：   　氏名：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Miyako Takahashi</cp:lastModifiedBy>
  <cp:revision>33</cp:revision>
  <cp:lastPrinted>2016-02-29T06:43:51Z</cp:lastPrinted>
  <dcterms:created xsi:type="dcterms:W3CDTF">2015-03-14T19:59:31Z</dcterms:created>
  <dcterms:modified xsi:type="dcterms:W3CDTF">2026-04-08T00:24:10Z</dcterms:modified>
</cp:coreProperties>
</file>